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85CD-A5A3-4EBA-9B3E-FB79DF3FC2CE}" type="datetimeFigureOut">
              <a:rPr lang="tr-TR" smtClean="0"/>
              <a:t>18.11.2011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EBAF3-25B9-4BFA-9153-B84E6FBC4DEF}" type="slidenum">
              <a:rPr lang="tr-TR" smtClean="0"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  <p:transition>
    <p:sndAc>
      <p:stSnd>
        <p:snd r:embed="rId1" name="applause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85CD-A5A3-4EBA-9B3E-FB79DF3FC2CE}" type="datetimeFigureOut">
              <a:rPr lang="tr-TR" smtClean="0"/>
              <a:t>18.11.2011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EBAF3-25B9-4BFA-9153-B84E6FBC4D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applause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85CD-A5A3-4EBA-9B3E-FB79DF3FC2CE}" type="datetimeFigureOut">
              <a:rPr lang="tr-TR" smtClean="0"/>
              <a:t>18.11.2011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EBAF3-25B9-4BFA-9153-B84E6FBC4D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applause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85CD-A5A3-4EBA-9B3E-FB79DF3FC2CE}" type="datetimeFigureOut">
              <a:rPr lang="tr-TR" smtClean="0"/>
              <a:t>18.11.2011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EBAF3-25B9-4BFA-9153-B84E6FBC4D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applause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85CD-A5A3-4EBA-9B3E-FB79DF3FC2CE}" type="datetimeFigureOut">
              <a:rPr lang="tr-TR" smtClean="0"/>
              <a:t>18.11.2011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14EBAF3-25B9-4BFA-9153-B84E6FBC4D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applause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85CD-A5A3-4EBA-9B3E-FB79DF3FC2CE}" type="datetimeFigureOut">
              <a:rPr lang="tr-TR" smtClean="0"/>
              <a:t>18.11.2011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EBAF3-25B9-4BFA-9153-B84E6FBC4D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applause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85CD-A5A3-4EBA-9B3E-FB79DF3FC2CE}" type="datetimeFigureOut">
              <a:rPr lang="tr-TR" smtClean="0"/>
              <a:t>18.11.2011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EBAF3-25B9-4BFA-9153-B84E6FBC4D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applause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85CD-A5A3-4EBA-9B3E-FB79DF3FC2CE}" type="datetimeFigureOut">
              <a:rPr lang="tr-TR" smtClean="0"/>
              <a:t>18.11.2011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EBAF3-25B9-4BFA-9153-B84E6FBC4D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applause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85CD-A5A3-4EBA-9B3E-FB79DF3FC2CE}" type="datetimeFigureOut">
              <a:rPr lang="tr-TR" smtClean="0"/>
              <a:t>18.11.2011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EBAF3-25B9-4BFA-9153-B84E6FBC4D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applause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85CD-A5A3-4EBA-9B3E-FB79DF3FC2CE}" type="datetimeFigureOut">
              <a:rPr lang="tr-TR" smtClean="0"/>
              <a:t>18.11.2011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EBAF3-25B9-4BFA-9153-B84E6FBC4D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applause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85CD-A5A3-4EBA-9B3E-FB79DF3FC2CE}" type="datetimeFigureOut">
              <a:rPr lang="tr-TR" smtClean="0"/>
              <a:t>18.11.2011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EBAF3-25B9-4BFA-9153-B84E6FBC4D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applause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14885CD-A5A3-4EBA-9B3E-FB79DF3FC2CE}" type="datetimeFigureOut">
              <a:rPr lang="tr-TR" smtClean="0"/>
              <a:t>18.11.2011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14EBAF3-25B9-4BFA-9153-B84E6FBC4DEF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sndAc>
      <p:stSnd>
        <p:snd r:embed="rId13" name="applause.wav" builtIn="1"/>
      </p:stSnd>
    </p:sndAc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571480"/>
            <a:ext cx="8215370" cy="5500726"/>
          </a:xfrm>
          <a:solidFill>
            <a:schemeClr val="accent3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tr-TR" sz="4000" dirty="0" smtClean="0">
                <a:latin typeface="Hand writing Mutlu" pitchFamily="2" charset="0"/>
              </a:rPr>
              <a:t>Ku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tu</a:t>
            </a:r>
            <a:r>
              <a:rPr lang="tr-TR" sz="4000" dirty="0" smtClean="0">
                <a:latin typeface="Hand writing Mutlu" pitchFamily="2" charset="0"/>
              </a:rPr>
              <a:t> ku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tu</a:t>
            </a:r>
            <a:r>
              <a:rPr lang="tr-TR" sz="4000" dirty="0" smtClean="0">
                <a:latin typeface="Hand writing Mutlu" pitchFamily="2" charset="0"/>
              </a:rPr>
              <a:t> mum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al.</a:t>
            </a:r>
          </a:p>
          <a:p>
            <a:pPr algn="l"/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Er</a:t>
            </a:r>
            <a:r>
              <a:rPr lang="tr-TR" sz="4000" dirty="0" smtClean="0">
                <a:latin typeface="Hand writing Mutlu" pitchFamily="2" charset="0"/>
              </a:rPr>
              <a:t>kut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4000" dirty="0" smtClean="0">
                <a:latin typeface="Hand writing Mutlu" pitchFamily="2" charset="0"/>
              </a:rPr>
              <a:t>le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mi </a:t>
            </a:r>
            <a:r>
              <a:rPr lang="tr-TR" sz="4000" dirty="0" smtClean="0">
                <a:latin typeface="Hand writing Mutlu" pitchFamily="2" charset="0"/>
              </a:rPr>
              <a:t>al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ma.</a:t>
            </a:r>
          </a:p>
          <a:p>
            <a:pPr algn="l"/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Kurt</a:t>
            </a:r>
            <a:r>
              <a:rPr lang="tr-TR" sz="4000" dirty="0" smtClean="0">
                <a:latin typeface="Hand writing Mutlu" pitchFamily="2" charset="0"/>
              </a:rPr>
              <a:t>la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r>
              <a:rPr lang="tr-TR" sz="4000" dirty="0" smtClean="0">
                <a:latin typeface="Hand writing Mutlu" pitchFamily="2" charset="0"/>
              </a:rPr>
              <a:t> et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at</a:t>
            </a:r>
            <a:r>
              <a:rPr lang="tr-TR" sz="4000" dirty="0" smtClean="0">
                <a:latin typeface="Hand writing Mutlu" pitchFamily="2" charset="0"/>
              </a:rPr>
              <a:t>ma.</a:t>
            </a:r>
          </a:p>
          <a:p>
            <a:pPr algn="l"/>
            <a:r>
              <a:rPr lang="tr-TR" sz="4000" dirty="0" smtClean="0">
                <a:latin typeface="Hand writing Mutlu" pitchFamily="2" charset="0"/>
              </a:rPr>
              <a:t>O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ki</a:t>
            </a:r>
            <a:r>
              <a:rPr lang="tr-TR" sz="4000" dirty="0" smtClean="0">
                <a:latin typeface="Hand writing Mutlu" pitchFamily="2" charset="0"/>
              </a:rPr>
              <a:t>lim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ku</a:t>
            </a:r>
            <a:r>
              <a:rPr lang="tr-TR" sz="4000" dirty="0" smtClean="0">
                <a:latin typeface="Hand writing Mutlu" pitchFamily="2" charset="0"/>
              </a:rPr>
              <a:t>ru.</a:t>
            </a:r>
          </a:p>
          <a:p>
            <a:pPr algn="l"/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Kuk</a:t>
            </a:r>
            <a:r>
              <a:rPr lang="tr-TR" sz="4000" dirty="0" smtClean="0">
                <a:latin typeface="Hand writing Mutlu" pitchFamily="2" charset="0"/>
              </a:rPr>
              <a:t>la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4000" dirty="0" smtClean="0">
                <a:latin typeface="Hand writing Mutlu" pitchFamily="2" charset="0"/>
              </a:rPr>
              <a:t>ra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el</a:t>
            </a:r>
            <a:r>
              <a:rPr lang="tr-TR" sz="4000" dirty="0" smtClean="0">
                <a:latin typeface="Hand writing Mutlu" pitchFamily="2" charset="0"/>
              </a:rPr>
              <a:t> et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me.</a:t>
            </a:r>
          </a:p>
          <a:p>
            <a:pPr algn="l"/>
            <a:r>
              <a:rPr lang="tr-TR" sz="4000" dirty="0" smtClean="0">
                <a:latin typeface="Hand writing Mutlu" pitchFamily="2" charset="0"/>
              </a:rPr>
              <a:t>Me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li</a:t>
            </a:r>
            <a:r>
              <a:rPr lang="tr-TR" sz="4000" dirty="0" smtClean="0">
                <a:latin typeface="Hand writing Mutlu" pitchFamily="2" charset="0"/>
              </a:rPr>
              <a:t>ke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to</a:t>
            </a:r>
            <a:r>
              <a:rPr lang="tr-TR" sz="4000" dirty="0" smtClean="0">
                <a:latin typeface="Hand writing Mutlu" pitchFamily="2" charset="0"/>
              </a:rPr>
              <a:t>ka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tak</a:t>
            </a:r>
            <a:r>
              <a:rPr lang="tr-TR" sz="4000" dirty="0" smtClean="0">
                <a:latin typeface="Hand writing Mutlu" pitchFamily="2" charset="0"/>
              </a:rPr>
              <a:t>ma.</a:t>
            </a:r>
          </a:p>
          <a:p>
            <a:pPr algn="l"/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4000" dirty="0" smtClean="0">
                <a:latin typeface="Hand writing Mutlu" pitchFamily="2" charset="0"/>
              </a:rPr>
              <a:t>an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tak</a:t>
            </a:r>
            <a:r>
              <a:rPr lang="tr-TR" sz="4000" dirty="0" smtClean="0">
                <a:latin typeface="Hand writing Mutlu" pitchFamily="2" charset="0"/>
              </a:rPr>
              <a:t>la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r>
              <a:rPr lang="tr-TR" sz="4000" dirty="0" smtClean="0">
                <a:latin typeface="Hand writing Mutlu" pitchFamily="2" charset="0"/>
              </a:rPr>
              <a:t>tar.</a:t>
            </a:r>
          </a:p>
          <a:p>
            <a:pPr algn="l"/>
            <a:endParaRPr lang="tr-TR" sz="4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>
    <p:randomBar dir="vert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66442"/>
          </a:xfrm>
          <a:solidFill>
            <a:schemeClr val="accent3">
              <a:lumMod val="75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 smtClean="0">
                <a:latin typeface="Hand writing Mutlu" pitchFamily="2" charset="0"/>
              </a:rPr>
              <a:t> O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kan</a:t>
            </a:r>
            <a:r>
              <a:rPr lang="tr-TR" sz="4000" dirty="0" smtClean="0">
                <a:latin typeface="Hand writing Mutlu" pitchFamily="2" charset="0"/>
              </a:rPr>
              <a:t> o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r>
              <a:rPr lang="tr-TR" sz="4000" dirty="0" smtClean="0">
                <a:latin typeface="Hand writing Mutlu" pitchFamily="2" charset="0"/>
              </a:rPr>
              <a:t>ki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kat</a:t>
            </a:r>
            <a:r>
              <a:rPr lang="tr-TR" sz="4000" dirty="0" smtClean="0">
                <a:latin typeface="Hand writing Mutlu" pitchFamily="2" charset="0"/>
              </a:rPr>
              <a:t>lı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ku</a:t>
            </a:r>
            <a:r>
              <a:rPr lang="tr-TR" sz="4000" dirty="0" smtClean="0">
                <a:latin typeface="Hand writing Mutlu" pitchFamily="2" charset="0"/>
              </a:rPr>
              <a:t>le.</a:t>
            </a:r>
          </a:p>
          <a:p>
            <a:pPr>
              <a:buNone/>
            </a:pP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Ek</a:t>
            </a:r>
            <a:r>
              <a:rPr lang="tr-TR" sz="4000" dirty="0" smtClean="0">
                <a:latin typeface="Hand writing Mutlu" pitchFamily="2" charset="0"/>
              </a:rPr>
              <a:t>rem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tek</a:t>
            </a:r>
            <a:r>
              <a:rPr lang="tr-TR" sz="4000" dirty="0" smtClean="0">
                <a:latin typeface="Hand writing Mutlu" pitchFamily="2" charset="0"/>
              </a:rPr>
              <a:t> ko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r>
              <a:rPr lang="tr-TR" sz="4000" dirty="0" smtClean="0">
                <a:latin typeface="Hand writing Mutlu" pitchFamily="2" charset="0"/>
              </a:rPr>
              <a:t>na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tak.</a:t>
            </a:r>
          </a:p>
          <a:p>
            <a:pPr>
              <a:buNone/>
            </a:pP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İk</a:t>
            </a:r>
            <a:r>
              <a:rPr lang="tr-TR" sz="4000" dirty="0" smtClean="0">
                <a:latin typeface="Hand writing Mutlu" pitchFamily="2" charset="0"/>
              </a:rPr>
              <a:t>ram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r>
              <a:rPr lang="tr-TR" sz="4000" dirty="0" smtClean="0">
                <a:latin typeface="Hand writing Mutlu" pitchFamily="2" charset="0"/>
              </a:rPr>
              <a:t>na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kan</a:t>
            </a:r>
            <a:r>
              <a:rPr lang="tr-TR" sz="4000" dirty="0" smtClean="0">
                <a:latin typeface="Hand writing Mutlu" pitchFamily="2" charset="0"/>
              </a:rPr>
              <a:t>ma.</a:t>
            </a:r>
          </a:p>
          <a:p>
            <a:pPr>
              <a:buNone/>
            </a:pPr>
            <a:r>
              <a:rPr lang="tr-TR" sz="4000" dirty="0" smtClean="0">
                <a:latin typeface="Hand writing Mutlu" pitchFamily="2" charset="0"/>
              </a:rPr>
              <a:t>On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lar</a:t>
            </a:r>
            <a:r>
              <a:rPr lang="tr-TR" sz="4000" dirty="0" smtClean="0">
                <a:latin typeface="Hand writing Mutlu" pitchFamily="2" charset="0"/>
              </a:rPr>
              <a:t> kar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tal</a:t>
            </a:r>
            <a:r>
              <a:rPr lang="tr-TR" sz="4000" dirty="0" smtClean="0">
                <a:latin typeface="Hand writing Mutlu" pitchFamily="2" charset="0"/>
              </a:rPr>
              <a:t> i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le </a:t>
            </a:r>
            <a:r>
              <a:rPr lang="tr-TR" sz="4000" dirty="0" smtClean="0">
                <a:latin typeface="Hand writing Mutlu" pitchFamily="2" charset="0"/>
              </a:rPr>
              <a:t>til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ki</a:t>
            </a:r>
            <a:r>
              <a:rPr lang="tr-TR" sz="4000" dirty="0" smtClean="0">
                <a:latin typeface="Hand writing Mutlu" pitchFamily="2" charset="0"/>
              </a:rPr>
              <a:t>.</a:t>
            </a:r>
          </a:p>
          <a:p>
            <a:pPr>
              <a:buNone/>
            </a:pP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r>
              <a:rPr lang="tr-TR" sz="4000" dirty="0" smtClean="0">
                <a:latin typeface="Hand writing Mutlu" pitchFamily="2" charset="0"/>
              </a:rPr>
              <a:t>ke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li</a:t>
            </a:r>
            <a:r>
              <a:rPr lang="tr-TR" sz="4000" dirty="0" smtClean="0">
                <a:latin typeface="Hand writing Mutlu" pitchFamily="2" charset="0"/>
              </a:rPr>
              <a:t> ki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lim</a:t>
            </a:r>
            <a:r>
              <a:rPr lang="tr-TR" sz="4000" dirty="0" smtClean="0">
                <a:latin typeface="Hand writing Mutlu" pitchFamily="2" charset="0"/>
              </a:rPr>
              <a:t>le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ri</a:t>
            </a:r>
            <a:r>
              <a:rPr lang="tr-TR" sz="4000" dirty="0" smtClean="0">
                <a:latin typeface="Hand writing Mutlu" pitchFamily="2" charset="0"/>
              </a:rPr>
              <a:t> at.</a:t>
            </a:r>
          </a:p>
          <a:p>
            <a:pPr>
              <a:buNone/>
            </a:pPr>
            <a:r>
              <a:rPr lang="tr-TR" sz="4000" dirty="0" smtClean="0">
                <a:latin typeface="Hand writing Mutlu" pitchFamily="2" charset="0"/>
              </a:rPr>
              <a:t>Ke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mal</a:t>
            </a:r>
            <a:r>
              <a:rPr lang="tr-TR" sz="4000" dirty="0" smtClean="0">
                <a:latin typeface="Hand writing Mutlu" pitchFamily="2" charset="0"/>
              </a:rPr>
              <a:t> o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r>
              <a:rPr lang="tr-TR" sz="4000" dirty="0" smtClean="0">
                <a:latin typeface="Hand writing Mutlu" pitchFamily="2" charset="0"/>
              </a:rPr>
              <a:t>tu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al.</a:t>
            </a:r>
          </a:p>
          <a:p>
            <a:pPr>
              <a:buNone/>
            </a:pP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r>
              <a:rPr lang="tr-TR" sz="4000" dirty="0" smtClean="0">
                <a:latin typeface="Hand writing Mutlu" pitchFamily="2" charset="0"/>
              </a:rPr>
              <a:t>mu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t’a</a:t>
            </a:r>
            <a:r>
              <a:rPr lang="tr-TR" sz="4000" dirty="0" smtClean="0">
                <a:latin typeface="Hand writing Mutlu" pitchFamily="2" charset="0"/>
              </a:rPr>
              <a:t> te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ker</a:t>
            </a:r>
            <a:r>
              <a:rPr lang="tr-TR" sz="4000" dirty="0" smtClean="0">
                <a:latin typeface="Hand writing Mutlu" pitchFamily="2" charset="0"/>
              </a:rPr>
              <a:t>le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r>
              <a:rPr lang="tr-TR" sz="4000" dirty="0" smtClean="0">
                <a:latin typeface="Hand writing Mutlu" pitchFamily="2" charset="0"/>
              </a:rPr>
              <a:t> o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kut.</a:t>
            </a:r>
          </a:p>
          <a:p>
            <a:pPr>
              <a:buNone/>
            </a:pPr>
            <a:endParaRPr lang="tr-TR" sz="4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>
    <p:randomBar dir="vert"/>
    <p:sndAc>
      <p:stSnd>
        <p:snd r:embed="rId2" name="applaus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66442"/>
          </a:xfrm>
          <a:solidFill>
            <a:schemeClr val="accent3">
              <a:lumMod val="75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 smtClean="0">
                <a:latin typeface="Hand writing Mutlu" pitchFamily="2" charset="0"/>
              </a:rPr>
              <a:t>U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ral </a:t>
            </a:r>
            <a:r>
              <a:rPr lang="tr-TR" sz="4000" dirty="0" smtClean="0">
                <a:latin typeface="Hand writing Mutlu" pitchFamily="2" charset="0"/>
              </a:rPr>
              <a:t>o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ra </a:t>
            </a:r>
            <a:r>
              <a:rPr lang="tr-TR" sz="4000" dirty="0" smtClean="0">
                <a:latin typeface="Hand writing Mutlu" pitchFamily="2" charset="0"/>
              </a:rPr>
              <a:t>An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4000" dirty="0" smtClean="0">
                <a:latin typeface="Hand writing Mutlu" pitchFamily="2" charset="0"/>
              </a:rPr>
              <a:t>ra.</a:t>
            </a:r>
          </a:p>
          <a:p>
            <a:pPr>
              <a:buNone/>
            </a:pP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Ni</a:t>
            </a:r>
            <a:r>
              <a:rPr lang="tr-TR" sz="4000" dirty="0" smtClean="0">
                <a:latin typeface="Hand writing Mutlu" pitchFamily="2" charset="0"/>
              </a:rPr>
              <a:t>met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 ka</a:t>
            </a:r>
            <a:r>
              <a:rPr lang="tr-TR" sz="4000" dirty="0" smtClean="0">
                <a:latin typeface="Hand writing Mutlu" pitchFamily="2" charset="0"/>
              </a:rPr>
              <a:t>re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li </a:t>
            </a:r>
            <a:r>
              <a:rPr lang="tr-TR" sz="4000" dirty="0" smtClean="0">
                <a:latin typeface="Hand writing Mutlu" pitchFamily="2" charset="0"/>
              </a:rPr>
              <a:t>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tek </a:t>
            </a:r>
            <a:r>
              <a:rPr lang="tr-TR" sz="4000" dirty="0" smtClean="0">
                <a:latin typeface="Hand writing Mutlu" pitchFamily="2" charset="0"/>
              </a:rPr>
              <a:t>al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ma.</a:t>
            </a:r>
          </a:p>
          <a:p>
            <a:pPr>
              <a:buNone/>
            </a:pPr>
            <a:r>
              <a:rPr lang="tr-TR" sz="4000" dirty="0" smtClean="0">
                <a:latin typeface="Hand writing Mutlu" pitchFamily="2" charset="0"/>
              </a:rPr>
              <a:t>Ku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ru </a:t>
            </a:r>
            <a:r>
              <a:rPr lang="tr-TR" sz="4000" dirty="0" smtClean="0">
                <a:latin typeface="Hand writing Mutlu" pitchFamily="2" charset="0"/>
              </a:rPr>
              <a:t>ek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mek</a:t>
            </a:r>
            <a:r>
              <a:rPr lang="tr-TR" sz="4000" dirty="0" smtClean="0">
                <a:latin typeface="Hand writing Mutlu" pitchFamily="2" charset="0"/>
              </a:rPr>
              <a:t>le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 lo</a:t>
            </a:r>
            <a:r>
              <a:rPr lang="tr-TR" sz="4000" dirty="0" smtClean="0">
                <a:latin typeface="Hand writing Mutlu" pitchFamily="2" charset="0"/>
              </a:rPr>
              <a:t>kum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 al.</a:t>
            </a:r>
          </a:p>
          <a:p>
            <a:pPr>
              <a:buNone/>
            </a:pP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4000" dirty="0" smtClean="0">
                <a:latin typeface="Hand writing Mutlu" pitchFamily="2" charset="0"/>
              </a:rPr>
              <a:t>mil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 i</a:t>
            </a:r>
            <a:r>
              <a:rPr lang="tr-TR" sz="4000" dirty="0" smtClean="0">
                <a:latin typeface="Hand writing Mutlu" pitchFamily="2" charset="0"/>
              </a:rPr>
              <a:t>nek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r>
              <a:rPr lang="tr-TR" sz="4000" dirty="0" smtClean="0">
                <a:latin typeface="Hand writing Mutlu" pitchFamily="2" charset="0"/>
              </a:rPr>
              <a:t>ri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 ko</a:t>
            </a:r>
            <a:r>
              <a:rPr lang="tr-TR" sz="4000" dirty="0" smtClean="0">
                <a:latin typeface="Hand writing Mutlu" pitchFamily="2" charset="0"/>
              </a:rPr>
              <a:t>ru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ma.</a:t>
            </a:r>
          </a:p>
          <a:p>
            <a:pPr>
              <a:buNone/>
            </a:pPr>
            <a:r>
              <a:rPr lang="tr-TR" sz="4000" dirty="0" smtClean="0">
                <a:latin typeface="Hand writing Mutlu" pitchFamily="2" charset="0"/>
              </a:rPr>
              <a:t>Ke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rim </a:t>
            </a:r>
            <a:r>
              <a:rPr lang="tr-TR" sz="4000" dirty="0" smtClean="0">
                <a:latin typeface="Hand writing Mutlu" pitchFamily="2" charset="0"/>
              </a:rPr>
              <a:t>ka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ra </a:t>
            </a:r>
            <a:r>
              <a:rPr lang="tr-TR" sz="4000" dirty="0" smtClean="0">
                <a:latin typeface="Hand writing Mutlu" pitchFamily="2" charset="0"/>
              </a:rPr>
              <a:t>ke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mer </a:t>
            </a:r>
            <a:r>
              <a:rPr lang="tr-TR" sz="4000" dirty="0" smtClean="0">
                <a:latin typeface="Hand writing Mutlu" pitchFamily="2" charset="0"/>
              </a:rPr>
              <a:t>al.</a:t>
            </a:r>
          </a:p>
          <a:p>
            <a:pPr>
              <a:buNone/>
            </a:pP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r>
              <a:rPr lang="tr-TR" sz="4000" dirty="0" smtClean="0">
                <a:latin typeface="Hand writing Mutlu" pitchFamily="2" charset="0"/>
              </a:rPr>
              <a:t>nan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 e</a:t>
            </a:r>
            <a:r>
              <a:rPr lang="tr-TR" sz="4000" dirty="0" smtClean="0">
                <a:latin typeface="Hand writing Mutlu" pitchFamily="2" charset="0"/>
              </a:rPr>
              <a:t>te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 ke</a:t>
            </a:r>
            <a:r>
              <a:rPr lang="tr-TR" sz="4000" dirty="0" smtClean="0">
                <a:latin typeface="Hand writing Mutlu" pitchFamily="2" charset="0"/>
              </a:rPr>
              <a:t>kik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 kat.</a:t>
            </a:r>
          </a:p>
          <a:p>
            <a:pPr>
              <a:buNone/>
            </a:pPr>
            <a:r>
              <a:rPr lang="tr-TR" sz="4000" dirty="0" smtClean="0">
                <a:latin typeface="Hand writing Mutlu" pitchFamily="2" charset="0"/>
              </a:rPr>
              <a:t>Tu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na </a:t>
            </a:r>
            <a:r>
              <a:rPr lang="tr-TR" sz="4000" dirty="0" smtClean="0">
                <a:latin typeface="Hand writing Mutlu" pitchFamily="2" charset="0"/>
              </a:rPr>
              <a:t>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ti </a:t>
            </a:r>
            <a:r>
              <a:rPr lang="tr-TR" sz="4000" dirty="0" smtClean="0">
                <a:latin typeface="Hand writing Mutlu" pitchFamily="2" charset="0"/>
              </a:rPr>
              <a:t>kan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tar</a:t>
            </a:r>
            <a:r>
              <a:rPr lang="tr-TR" sz="4000" dirty="0" smtClean="0">
                <a:latin typeface="Hand writing Mutlu" pitchFamily="2" charset="0"/>
              </a:rPr>
              <a:t>la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tart.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>
    <p:randomBar dir="vert"/>
    <p:sndAc>
      <p:stSnd>
        <p:snd r:embed="rId2" name="applaus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37880"/>
          </a:xfrm>
          <a:solidFill>
            <a:schemeClr val="accent3">
              <a:lumMod val="75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Mel</a:t>
            </a:r>
            <a:r>
              <a:rPr lang="tr-TR" sz="4000" dirty="0" smtClean="0">
                <a:latin typeface="Hand writing Mutlu" pitchFamily="2" charset="0"/>
              </a:rPr>
              <a:t>tem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r>
              <a:rPr lang="tr-TR" sz="4000" dirty="0" smtClean="0">
                <a:latin typeface="Hand writing Mutlu" pitchFamily="2" charset="0"/>
              </a:rPr>
              <a:t>ki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r>
              <a:rPr lang="tr-TR" sz="4000" dirty="0" smtClean="0">
                <a:latin typeface="Hand writing Mutlu" pitchFamily="2" charset="0"/>
              </a:rPr>
              <a:t>ne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r>
              <a:rPr lang="tr-TR" sz="4000" dirty="0" smtClean="0">
                <a:latin typeface="Hand writing Mutlu" pitchFamily="2" charset="0"/>
              </a:rPr>
              <a:t> tut.</a:t>
            </a:r>
          </a:p>
          <a:p>
            <a:pPr>
              <a:buNone/>
            </a:pPr>
            <a:r>
              <a:rPr lang="tr-TR" sz="4000" dirty="0" smtClean="0">
                <a:latin typeface="Hand writing Mutlu" pitchFamily="2" charset="0"/>
              </a:rPr>
              <a:t>Ke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rem</a:t>
            </a:r>
            <a:r>
              <a:rPr lang="tr-TR" sz="4000" dirty="0" smtClean="0">
                <a:latin typeface="Hand writing Mutlu" pitchFamily="2" charset="0"/>
              </a:rPr>
              <a:t> 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r>
              <a:rPr lang="tr-TR" sz="4000" dirty="0" smtClean="0">
                <a:latin typeface="Hand writing Mutlu" pitchFamily="2" charset="0"/>
              </a:rPr>
              <a:t> ke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kik</a:t>
            </a:r>
            <a:r>
              <a:rPr lang="tr-TR" sz="4000" dirty="0" smtClean="0">
                <a:latin typeface="Hand writing Mutlu" pitchFamily="2" charset="0"/>
              </a:rPr>
              <a:t> ek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le.</a:t>
            </a:r>
          </a:p>
          <a:p>
            <a:pPr>
              <a:buNone/>
            </a:pP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Tut</a:t>
            </a:r>
            <a:r>
              <a:rPr lang="tr-TR" sz="4000" dirty="0" smtClean="0">
                <a:latin typeface="Hand writing Mutlu" pitchFamily="2" charset="0"/>
              </a:rPr>
              <a:t>ku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4000" dirty="0" smtClean="0">
                <a:latin typeface="Hand writing Mutlu" pitchFamily="2" charset="0"/>
              </a:rPr>
              <a:t>kin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ek</a:t>
            </a:r>
            <a:r>
              <a:rPr lang="tr-TR" sz="4000" dirty="0" smtClean="0">
                <a:latin typeface="Hand writing Mutlu" pitchFamily="2" charset="0"/>
              </a:rPr>
              <a:t>me.</a:t>
            </a:r>
          </a:p>
          <a:p>
            <a:pPr>
              <a:buNone/>
            </a:pPr>
            <a:r>
              <a:rPr lang="tr-TR" sz="4000" dirty="0" smtClean="0">
                <a:latin typeface="Hand writing Mutlu" pitchFamily="2" charset="0"/>
              </a:rPr>
              <a:t>O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ku</a:t>
            </a:r>
            <a:r>
              <a:rPr lang="tr-TR" sz="4000" dirty="0" smtClean="0">
                <a:latin typeface="Hand writing Mutlu" pitchFamily="2" charset="0"/>
              </a:rPr>
              <a:t>la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r>
              <a:rPr lang="tr-TR" sz="4000" dirty="0" smtClean="0">
                <a:latin typeface="Hand writing Mutlu" pitchFamily="2" charset="0"/>
              </a:rPr>
              <a:t>ki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r>
              <a:rPr lang="tr-TR" sz="4000" dirty="0" smtClean="0">
                <a:latin typeface="Hand writing Mutlu" pitchFamily="2" charset="0"/>
              </a:rPr>
              <a:t>ne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r>
              <a:rPr lang="tr-TR" sz="4000" dirty="0" smtClean="0">
                <a:latin typeface="Hand writing Mutlu" pitchFamily="2" charset="0"/>
              </a:rPr>
              <a:t>man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al.</a:t>
            </a:r>
          </a:p>
          <a:p>
            <a:pPr>
              <a:buNone/>
            </a:pP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r>
              <a:rPr lang="tr-TR" sz="4000" dirty="0" smtClean="0">
                <a:latin typeface="Hand writing Mutlu" pitchFamily="2" charset="0"/>
              </a:rPr>
              <a:t>kin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6</a:t>
            </a:r>
            <a:r>
              <a:rPr lang="tr-TR" sz="4000" dirty="0" smtClean="0">
                <a:latin typeface="Hand writing Mutlu" pitchFamily="2" charset="0"/>
              </a:rPr>
              <a:t> ta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r>
              <a:rPr lang="tr-TR" sz="4000" dirty="0" smtClean="0">
                <a:latin typeface="Hand writing Mutlu" pitchFamily="2" charset="0"/>
              </a:rPr>
              <a:t> ter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lik</a:t>
            </a:r>
            <a:r>
              <a:rPr lang="tr-TR" sz="4000" dirty="0" smtClean="0">
                <a:latin typeface="Hand writing Mutlu" pitchFamily="2" charset="0"/>
              </a:rPr>
              <a:t> al.</a:t>
            </a:r>
          </a:p>
          <a:p>
            <a:pPr>
              <a:buNone/>
            </a:pPr>
            <a:r>
              <a:rPr lang="tr-TR" sz="4000" dirty="0" smtClean="0">
                <a:latin typeface="Hand writing Mutlu" pitchFamily="2" charset="0"/>
              </a:rPr>
              <a:t>İk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ram</a:t>
            </a:r>
            <a:r>
              <a:rPr lang="tr-TR" sz="4000" dirty="0" smtClean="0">
                <a:latin typeface="Hand writing Mutlu" pitchFamily="2" charset="0"/>
              </a:rPr>
              <a:t> ta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rak</a:t>
            </a:r>
            <a:r>
              <a:rPr lang="tr-TR" sz="4000" dirty="0" smtClean="0">
                <a:latin typeface="Hand writing Mutlu" pitchFamily="2" charset="0"/>
              </a:rPr>
              <a:t>la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r>
              <a:rPr lang="tr-TR" sz="4000" dirty="0" smtClean="0">
                <a:latin typeface="Hand writing Mutlu" pitchFamily="2" charset="0"/>
              </a:rPr>
              <a:t>ra.</a:t>
            </a:r>
          </a:p>
          <a:p>
            <a:pPr>
              <a:buNone/>
            </a:pP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İ</a:t>
            </a:r>
            <a:r>
              <a:rPr lang="tr-TR" sz="4000" dirty="0" smtClean="0">
                <a:latin typeface="Hand writing Mutlu" pitchFamily="2" charset="0"/>
              </a:rPr>
              <a:t>ki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ki</a:t>
            </a:r>
            <a:r>
              <a:rPr lang="tr-TR" sz="4000" dirty="0" smtClean="0">
                <a:latin typeface="Hand writing Mutlu" pitchFamily="2" charset="0"/>
              </a:rPr>
              <a:t>lo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4000" dirty="0" smtClean="0">
                <a:latin typeface="Hand writing Mutlu" pitchFamily="2" charset="0"/>
              </a:rPr>
              <a:t>rik,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on</a:t>
            </a:r>
            <a:r>
              <a:rPr lang="tr-TR" sz="4000" dirty="0" smtClean="0">
                <a:latin typeface="Hand writing Mutlu" pitchFamily="2" charset="0"/>
              </a:rPr>
              <a:t> ki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lo</a:t>
            </a:r>
            <a:r>
              <a:rPr lang="tr-TR" sz="4000" dirty="0" smtClean="0">
                <a:latin typeface="Hand writing Mutlu" pitchFamily="2" charset="0"/>
              </a:rPr>
              <a:t> ar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mut</a:t>
            </a:r>
            <a:r>
              <a:rPr lang="tr-TR" sz="4000" dirty="0" smtClean="0">
                <a:latin typeface="Hand writing Mutlu" pitchFamily="2" charset="0"/>
              </a:rPr>
              <a:t> al.</a:t>
            </a:r>
            <a:endParaRPr lang="tr-TR" sz="4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>
    <p:randomBar dir="vert"/>
    <p:sndAc>
      <p:stSnd>
        <p:snd r:embed="rId2" name="applaus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Şehir Hayatı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49</TotalTime>
  <Words>135</Words>
  <Application>Microsoft Office PowerPoint</Application>
  <PresentationFormat>Ekran Gösterisi (4:3)</PresentationFormat>
  <Paragraphs>28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Güven</vt:lpstr>
      <vt:lpstr>Slayt 1</vt:lpstr>
      <vt:lpstr>Slayt 2</vt:lpstr>
      <vt:lpstr>Slayt 3</vt:lpstr>
      <vt:lpstr>Slayt 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Hp</dc:creator>
  <cp:lastModifiedBy>Hp</cp:lastModifiedBy>
  <cp:revision>1</cp:revision>
  <dcterms:created xsi:type="dcterms:W3CDTF">2011-11-18T08:54:28Z</dcterms:created>
  <dcterms:modified xsi:type="dcterms:W3CDTF">2011-11-18T09:44:01Z</dcterms:modified>
</cp:coreProperties>
</file>